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Canva Sans Bold Italics" panose="020B0604020202020204" charset="0"/>
      <p:regular r:id="rId12"/>
    </p:embeddedFont>
    <p:embeddedFont>
      <p:font typeface="Proxima Nova" panose="020B0604020202020204" charset="0"/>
      <p:regular r:id="rId13"/>
    </p:embeddedFont>
    <p:embeddedFont>
      <p:font typeface="Proxima Nova Bold" panose="020B0604020202020204" charset="0"/>
      <p:regular r:id="rId14"/>
    </p:embeddedFont>
    <p:embeddedFont>
      <p:font typeface="Proxima Nova Italic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06" y="4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4.svg"/><Relationship Id="rId4" Type="http://schemas.openxmlformats.org/officeDocument/2006/relationships/image" Target="../media/image19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svg"/><Relationship Id="rId7" Type="http://schemas.openxmlformats.org/officeDocument/2006/relationships/image" Target="../media/image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54813">
            <a:off x="-1722081" y="-1625359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1" y="0"/>
                </a:lnTo>
                <a:lnTo>
                  <a:pt x="4705411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5734194"/>
            <a:ext cx="3309145" cy="3342571"/>
          </a:xfrm>
          <a:custGeom>
            <a:avLst/>
            <a:gdLst/>
            <a:ahLst/>
            <a:cxnLst/>
            <a:rect l="l" t="t" r="r" b="b"/>
            <a:pathLst>
              <a:path w="3309145" h="3342571">
                <a:moveTo>
                  <a:pt x="0" y="0"/>
                </a:moveTo>
                <a:lnTo>
                  <a:pt x="3309145" y="0"/>
                </a:lnTo>
                <a:lnTo>
                  <a:pt x="3309145" y="3342571"/>
                </a:lnTo>
                <a:lnTo>
                  <a:pt x="0" y="3342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103961" y="2832510"/>
            <a:ext cx="1940495" cy="2429415"/>
          </a:xfrm>
          <a:custGeom>
            <a:avLst/>
            <a:gdLst/>
            <a:ahLst/>
            <a:cxnLst/>
            <a:rect l="l" t="t" r="r" b="b"/>
            <a:pathLst>
              <a:path w="1940495" h="2429415">
                <a:moveTo>
                  <a:pt x="0" y="0"/>
                </a:moveTo>
                <a:lnTo>
                  <a:pt x="1940496" y="0"/>
                </a:lnTo>
                <a:lnTo>
                  <a:pt x="1940496" y="2429415"/>
                </a:lnTo>
                <a:lnTo>
                  <a:pt x="0" y="2429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1028700"/>
            <a:ext cx="1997178" cy="1218278"/>
          </a:xfrm>
          <a:custGeom>
            <a:avLst/>
            <a:gdLst/>
            <a:ahLst/>
            <a:cxnLst/>
            <a:rect l="l" t="t" r="r" b="b"/>
            <a:pathLst>
              <a:path w="1997178" h="1218278">
                <a:moveTo>
                  <a:pt x="0" y="0"/>
                </a:moveTo>
                <a:lnTo>
                  <a:pt x="1997178" y="0"/>
                </a:lnTo>
                <a:lnTo>
                  <a:pt x="1997178" y="1218278"/>
                </a:lnTo>
                <a:lnTo>
                  <a:pt x="0" y="1218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080571" y="3875767"/>
            <a:ext cx="902339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Grafikos Website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02747" y="5367183"/>
            <a:ext cx="728841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Enhancement</a:t>
            </a:r>
          </a:p>
        </p:txBody>
      </p:sp>
      <p:sp>
        <p:nvSpPr>
          <p:cNvPr id="19" name="Freeform 19"/>
          <p:cNvSpPr/>
          <p:nvPr/>
        </p:nvSpPr>
        <p:spPr>
          <a:xfrm>
            <a:off x="4632305" y="5442312"/>
            <a:ext cx="10001490" cy="1587736"/>
          </a:xfrm>
          <a:custGeom>
            <a:avLst/>
            <a:gdLst/>
            <a:ahLst/>
            <a:cxnLst/>
            <a:rect l="l" t="t" r="r" b="b"/>
            <a:pathLst>
              <a:path w="10001490" h="1587736">
                <a:moveTo>
                  <a:pt x="0" y="0"/>
                </a:moveTo>
                <a:lnTo>
                  <a:pt x="10001490" y="0"/>
                </a:lnTo>
                <a:lnTo>
                  <a:pt x="10001490" y="1587736"/>
                </a:lnTo>
                <a:lnTo>
                  <a:pt x="0" y="15877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3004" y="351670"/>
            <a:ext cx="5847101" cy="8323275"/>
          </a:xfrm>
          <a:custGeom>
            <a:avLst/>
            <a:gdLst/>
            <a:ahLst/>
            <a:cxnLst/>
            <a:rect l="l" t="t" r="r" b="b"/>
            <a:pathLst>
              <a:path w="5847101" h="8323275">
                <a:moveTo>
                  <a:pt x="0" y="0"/>
                </a:moveTo>
                <a:lnTo>
                  <a:pt x="5847101" y="0"/>
                </a:lnTo>
                <a:lnTo>
                  <a:pt x="5847101" y="8323275"/>
                </a:lnTo>
                <a:lnTo>
                  <a:pt x="0" y="832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663004" y="7191889"/>
            <a:ext cx="5361283" cy="2066411"/>
            <a:chOff x="0" y="0"/>
            <a:chExt cx="1412025" cy="5442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12025" cy="544240"/>
            </a:xfrm>
            <a:custGeom>
              <a:avLst/>
              <a:gdLst/>
              <a:ahLst/>
              <a:cxnLst/>
              <a:rect l="l" t="t" r="r" b="b"/>
              <a:pathLst>
                <a:path w="1412025" h="544240">
                  <a:moveTo>
                    <a:pt x="73646" y="0"/>
                  </a:moveTo>
                  <a:lnTo>
                    <a:pt x="1338379" y="0"/>
                  </a:lnTo>
                  <a:cubicBezTo>
                    <a:pt x="1357911" y="0"/>
                    <a:pt x="1376643" y="7759"/>
                    <a:pt x="1390455" y="21570"/>
                  </a:cubicBezTo>
                  <a:cubicBezTo>
                    <a:pt x="1404266" y="35382"/>
                    <a:pt x="1412025" y="54114"/>
                    <a:pt x="1412025" y="73646"/>
                  </a:cubicBezTo>
                  <a:lnTo>
                    <a:pt x="1412025" y="470594"/>
                  </a:lnTo>
                  <a:cubicBezTo>
                    <a:pt x="1412025" y="490126"/>
                    <a:pt x="1404266" y="508858"/>
                    <a:pt x="1390455" y="522670"/>
                  </a:cubicBezTo>
                  <a:cubicBezTo>
                    <a:pt x="1376643" y="536481"/>
                    <a:pt x="1357911" y="544240"/>
                    <a:pt x="1338379" y="544240"/>
                  </a:cubicBezTo>
                  <a:lnTo>
                    <a:pt x="73646" y="544240"/>
                  </a:lnTo>
                  <a:cubicBezTo>
                    <a:pt x="54114" y="544240"/>
                    <a:pt x="35382" y="536481"/>
                    <a:pt x="21570" y="522670"/>
                  </a:cubicBezTo>
                  <a:cubicBezTo>
                    <a:pt x="7759" y="508858"/>
                    <a:pt x="0" y="490126"/>
                    <a:pt x="0" y="470594"/>
                  </a:cubicBezTo>
                  <a:lnTo>
                    <a:pt x="0" y="73646"/>
                  </a:lnTo>
                  <a:cubicBezTo>
                    <a:pt x="0" y="54114"/>
                    <a:pt x="7759" y="35382"/>
                    <a:pt x="21570" y="21570"/>
                  </a:cubicBezTo>
                  <a:cubicBezTo>
                    <a:pt x="35382" y="7759"/>
                    <a:pt x="54114" y="0"/>
                    <a:pt x="73646" y="0"/>
                  </a:cubicBezTo>
                  <a:close/>
                </a:path>
              </a:pathLst>
            </a:custGeom>
            <a:solidFill>
              <a:srgbClr val="0A699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12025" cy="591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38480" y="7428232"/>
            <a:ext cx="3810331" cy="144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Agenda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15083" y="1362929"/>
            <a:ext cx="637579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D0D0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01.Current Website Overview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08898" y="5423693"/>
            <a:ext cx="6481982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D0D0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04. Proposed Enhancements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08898" y="7220099"/>
            <a:ext cx="3834051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D0D0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05. Project Flow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2247484"/>
            <a:ext cx="4168742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 functionalities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08898" y="3119130"/>
            <a:ext cx="3834051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D0D0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02. Gap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6383307"/>
            <a:ext cx="5252504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4" lvl="1" indent="-302262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New features with its benefits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08898" y="4155876"/>
            <a:ext cx="4021516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D0D0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03. Final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3045910"/>
            <a:ext cx="2281269" cy="631017"/>
            <a:chOff x="0" y="0"/>
            <a:chExt cx="600828" cy="1661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0828" cy="166194"/>
            </a:xfrm>
            <a:custGeom>
              <a:avLst/>
              <a:gdLst/>
              <a:ahLst/>
              <a:cxnLst/>
              <a:rect l="l" t="t" r="r" b="b"/>
              <a:pathLst>
                <a:path w="600828" h="166194">
                  <a:moveTo>
                    <a:pt x="50905" y="0"/>
                  </a:moveTo>
                  <a:lnTo>
                    <a:pt x="549923" y="0"/>
                  </a:lnTo>
                  <a:cubicBezTo>
                    <a:pt x="563424" y="0"/>
                    <a:pt x="576372" y="5363"/>
                    <a:pt x="585918" y="14910"/>
                  </a:cubicBezTo>
                  <a:cubicBezTo>
                    <a:pt x="595465" y="24456"/>
                    <a:pt x="600828" y="37404"/>
                    <a:pt x="600828" y="50905"/>
                  </a:cubicBezTo>
                  <a:lnTo>
                    <a:pt x="600828" y="115288"/>
                  </a:lnTo>
                  <a:cubicBezTo>
                    <a:pt x="600828" y="128789"/>
                    <a:pt x="595465" y="141737"/>
                    <a:pt x="585918" y="151284"/>
                  </a:cubicBezTo>
                  <a:cubicBezTo>
                    <a:pt x="576372" y="160830"/>
                    <a:pt x="563424" y="166194"/>
                    <a:pt x="549923" y="166194"/>
                  </a:cubicBezTo>
                  <a:lnTo>
                    <a:pt x="50905" y="166194"/>
                  </a:lnTo>
                  <a:cubicBezTo>
                    <a:pt x="37404" y="166194"/>
                    <a:pt x="24456" y="160830"/>
                    <a:pt x="14910" y="151284"/>
                  </a:cubicBezTo>
                  <a:cubicBezTo>
                    <a:pt x="5363" y="141737"/>
                    <a:pt x="0" y="128789"/>
                    <a:pt x="0" y="115288"/>
                  </a:cubicBezTo>
                  <a:lnTo>
                    <a:pt x="0" y="50905"/>
                  </a:lnTo>
                  <a:cubicBezTo>
                    <a:pt x="0" y="37404"/>
                    <a:pt x="5363" y="24456"/>
                    <a:pt x="14910" y="14910"/>
                  </a:cubicBezTo>
                  <a:cubicBezTo>
                    <a:pt x="24456" y="5363"/>
                    <a:pt x="37404" y="0"/>
                    <a:pt x="509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00828" cy="213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55062" y="3108689"/>
            <a:ext cx="182665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 Page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460745" y="3021841"/>
            <a:ext cx="2378803" cy="631017"/>
            <a:chOff x="0" y="0"/>
            <a:chExt cx="3171737" cy="84135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171737" cy="841356"/>
              <a:chOff x="0" y="0"/>
              <a:chExt cx="626516" cy="16619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26516" cy="166194"/>
              </a:xfrm>
              <a:custGeom>
                <a:avLst/>
                <a:gdLst/>
                <a:ahLst/>
                <a:cxnLst/>
                <a:rect l="l" t="t" r="r" b="b"/>
                <a:pathLst>
                  <a:path w="626516" h="166194">
                    <a:moveTo>
                      <a:pt x="48818" y="0"/>
                    </a:moveTo>
                    <a:lnTo>
                      <a:pt x="577698" y="0"/>
                    </a:lnTo>
                    <a:cubicBezTo>
                      <a:pt x="590645" y="0"/>
                      <a:pt x="603062" y="5143"/>
                      <a:pt x="612217" y="14299"/>
                    </a:cubicBezTo>
                    <a:cubicBezTo>
                      <a:pt x="621373" y="23454"/>
                      <a:pt x="626516" y="35871"/>
                      <a:pt x="626516" y="48818"/>
                    </a:cubicBezTo>
                    <a:lnTo>
                      <a:pt x="626516" y="117376"/>
                    </a:lnTo>
                    <a:cubicBezTo>
                      <a:pt x="626516" y="130323"/>
                      <a:pt x="621373" y="142740"/>
                      <a:pt x="612217" y="151895"/>
                    </a:cubicBezTo>
                    <a:cubicBezTo>
                      <a:pt x="603062" y="161050"/>
                      <a:pt x="590645" y="166194"/>
                      <a:pt x="577698" y="166194"/>
                    </a:cubicBezTo>
                    <a:lnTo>
                      <a:pt x="48818" y="166194"/>
                    </a:lnTo>
                    <a:cubicBezTo>
                      <a:pt x="35871" y="166194"/>
                      <a:pt x="23454" y="161050"/>
                      <a:pt x="14299" y="151895"/>
                    </a:cubicBezTo>
                    <a:cubicBezTo>
                      <a:pt x="5143" y="142740"/>
                      <a:pt x="0" y="130323"/>
                      <a:pt x="0" y="117376"/>
                    </a:cubicBezTo>
                    <a:lnTo>
                      <a:pt x="0" y="48818"/>
                    </a:lnTo>
                    <a:cubicBezTo>
                      <a:pt x="0" y="35871"/>
                      <a:pt x="5143" y="23454"/>
                      <a:pt x="14299" y="14299"/>
                    </a:cubicBezTo>
                    <a:cubicBezTo>
                      <a:pt x="23454" y="5143"/>
                      <a:pt x="35871" y="0"/>
                      <a:pt x="4881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626516" cy="2138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314720" y="102755"/>
              <a:ext cx="2539672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About Page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709863" y="3021841"/>
            <a:ext cx="2861279" cy="631017"/>
            <a:chOff x="0" y="0"/>
            <a:chExt cx="3815038" cy="84135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815038" cy="841356"/>
              <a:chOff x="0" y="0"/>
              <a:chExt cx="753588" cy="16619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53588" cy="166194"/>
              </a:xfrm>
              <a:custGeom>
                <a:avLst/>
                <a:gdLst/>
                <a:ahLst/>
                <a:cxnLst/>
                <a:rect l="l" t="t" r="r" b="b"/>
                <a:pathLst>
                  <a:path w="753588" h="166194">
                    <a:moveTo>
                      <a:pt x="40586" y="0"/>
                    </a:moveTo>
                    <a:lnTo>
                      <a:pt x="713001" y="0"/>
                    </a:lnTo>
                    <a:cubicBezTo>
                      <a:pt x="723766" y="0"/>
                      <a:pt x="734089" y="4276"/>
                      <a:pt x="741700" y="11887"/>
                    </a:cubicBezTo>
                    <a:cubicBezTo>
                      <a:pt x="749312" y="19499"/>
                      <a:pt x="753588" y="29822"/>
                      <a:pt x="753588" y="40586"/>
                    </a:cubicBezTo>
                    <a:lnTo>
                      <a:pt x="753588" y="125607"/>
                    </a:lnTo>
                    <a:cubicBezTo>
                      <a:pt x="753588" y="148023"/>
                      <a:pt x="735417" y="166194"/>
                      <a:pt x="713001" y="166194"/>
                    </a:cubicBezTo>
                    <a:lnTo>
                      <a:pt x="40586" y="166194"/>
                    </a:lnTo>
                    <a:cubicBezTo>
                      <a:pt x="18171" y="166194"/>
                      <a:pt x="0" y="148023"/>
                      <a:pt x="0" y="125607"/>
                    </a:cubicBezTo>
                    <a:lnTo>
                      <a:pt x="0" y="40586"/>
                    </a:lnTo>
                    <a:cubicBezTo>
                      <a:pt x="0" y="18171"/>
                      <a:pt x="18171" y="0"/>
                      <a:pt x="4058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753588" cy="2138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78552" y="102755"/>
              <a:ext cx="3054776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Services Page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221141" y="8442732"/>
            <a:ext cx="2713202" cy="631017"/>
            <a:chOff x="0" y="0"/>
            <a:chExt cx="3617603" cy="84135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3617603" cy="841356"/>
              <a:chOff x="0" y="0"/>
              <a:chExt cx="714588" cy="16619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14588" cy="166194"/>
              </a:xfrm>
              <a:custGeom>
                <a:avLst/>
                <a:gdLst/>
                <a:ahLst/>
                <a:cxnLst/>
                <a:rect l="l" t="t" r="r" b="b"/>
                <a:pathLst>
                  <a:path w="714588" h="166194">
                    <a:moveTo>
                      <a:pt x="42801" y="0"/>
                    </a:moveTo>
                    <a:lnTo>
                      <a:pt x="671787" y="0"/>
                    </a:lnTo>
                    <a:cubicBezTo>
                      <a:pt x="695425" y="0"/>
                      <a:pt x="714588" y="19163"/>
                      <a:pt x="714588" y="42801"/>
                    </a:cubicBezTo>
                    <a:lnTo>
                      <a:pt x="714588" y="123392"/>
                    </a:lnTo>
                    <a:cubicBezTo>
                      <a:pt x="714588" y="134744"/>
                      <a:pt x="710079" y="145631"/>
                      <a:pt x="702052" y="153657"/>
                    </a:cubicBezTo>
                    <a:cubicBezTo>
                      <a:pt x="694025" y="161684"/>
                      <a:pt x="683138" y="166194"/>
                      <a:pt x="671787" y="166194"/>
                    </a:cubicBezTo>
                    <a:lnTo>
                      <a:pt x="42801" y="166194"/>
                    </a:lnTo>
                    <a:cubicBezTo>
                      <a:pt x="19163" y="166194"/>
                      <a:pt x="0" y="147031"/>
                      <a:pt x="0" y="123392"/>
                    </a:cubicBezTo>
                    <a:lnTo>
                      <a:pt x="0" y="42801"/>
                    </a:lnTo>
                    <a:cubicBezTo>
                      <a:pt x="0" y="31450"/>
                      <a:pt x="4509" y="20563"/>
                      <a:pt x="12536" y="12536"/>
                    </a:cubicBezTo>
                    <a:cubicBezTo>
                      <a:pt x="20563" y="4509"/>
                      <a:pt x="31450" y="0"/>
                      <a:pt x="4280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714588" cy="2138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358962" y="102755"/>
              <a:ext cx="2896685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Contact Page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28700" y="4038877"/>
            <a:ext cx="4940532" cy="2411225"/>
            <a:chOff x="0" y="0"/>
            <a:chExt cx="1301210" cy="63505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01210" cy="635055"/>
            </a:xfrm>
            <a:custGeom>
              <a:avLst/>
              <a:gdLst/>
              <a:ahLst/>
              <a:cxnLst/>
              <a:rect l="l" t="t" r="r" b="b"/>
              <a:pathLst>
                <a:path w="1301210" h="635055">
                  <a:moveTo>
                    <a:pt x="28206" y="0"/>
                  </a:moveTo>
                  <a:lnTo>
                    <a:pt x="1273004" y="0"/>
                  </a:lnTo>
                  <a:cubicBezTo>
                    <a:pt x="1288582" y="0"/>
                    <a:pt x="1301210" y="12628"/>
                    <a:pt x="1301210" y="28206"/>
                  </a:cubicBezTo>
                  <a:lnTo>
                    <a:pt x="1301210" y="606849"/>
                  </a:lnTo>
                  <a:cubicBezTo>
                    <a:pt x="1301210" y="614330"/>
                    <a:pt x="1298238" y="621504"/>
                    <a:pt x="1292949" y="626794"/>
                  </a:cubicBezTo>
                  <a:cubicBezTo>
                    <a:pt x="1287659" y="632083"/>
                    <a:pt x="1280484" y="635055"/>
                    <a:pt x="1273004" y="635055"/>
                  </a:cubicBezTo>
                  <a:lnTo>
                    <a:pt x="28206" y="635055"/>
                  </a:lnTo>
                  <a:cubicBezTo>
                    <a:pt x="20726" y="635055"/>
                    <a:pt x="13551" y="632083"/>
                    <a:pt x="8261" y="626794"/>
                  </a:cubicBezTo>
                  <a:cubicBezTo>
                    <a:pt x="2972" y="621504"/>
                    <a:pt x="0" y="614330"/>
                    <a:pt x="0" y="606849"/>
                  </a:cubicBezTo>
                  <a:lnTo>
                    <a:pt x="0" y="28206"/>
                  </a:lnTo>
                  <a:cubicBezTo>
                    <a:pt x="0" y="20726"/>
                    <a:pt x="2972" y="13551"/>
                    <a:pt x="8261" y="8261"/>
                  </a:cubicBezTo>
                  <a:cubicBezTo>
                    <a:pt x="13551" y="2972"/>
                    <a:pt x="20726" y="0"/>
                    <a:pt x="28206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301210" cy="682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61965" y="4270323"/>
            <a:ext cx="4807267" cy="196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Contains 4 Sections</a:t>
            </a:r>
          </a:p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1</a:t>
            </a: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Hero section</a:t>
            </a:r>
          </a:p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2</a:t>
            </a: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List of services offered</a:t>
            </a:r>
          </a:p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3</a:t>
            </a: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Completed Projects</a:t>
            </a:r>
          </a:p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4</a:t>
            </a: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 Contact Details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6460745" y="4038877"/>
            <a:ext cx="4940532" cy="2411225"/>
            <a:chOff x="0" y="0"/>
            <a:chExt cx="1301210" cy="63505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01210" cy="635055"/>
            </a:xfrm>
            <a:custGeom>
              <a:avLst/>
              <a:gdLst/>
              <a:ahLst/>
              <a:cxnLst/>
              <a:rect l="l" t="t" r="r" b="b"/>
              <a:pathLst>
                <a:path w="1301210" h="635055">
                  <a:moveTo>
                    <a:pt x="28206" y="0"/>
                  </a:moveTo>
                  <a:lnTo>
                    <a:pt x="1273004" y="0"/>
                  </a:lnTo>
                  <a:cubicBezTo>
                    <a:pt x="1288582" y="0"/>
                    <a:pt x="1301210" y="12628"/>
                    <a:pt x="1301210" y="28206"/>
                  </a:cubicBezTo>
                  <a:lnTo>
                    <a:pt x="1301210" y="606849"/>
                  </a:lnTo>
                  <a:cubicBezTo>
                    <a:pt x="1301210" y="614330"/>
                    <a:pt x="1298238" y="621504"/>
                    <a:pt x="1292949" y="626794"/>
                  </a:cubicBezTo>
                  <a:cubicBezTo>
                    <a:pt x="1287659" y="632083"/>
                    <a:pt x="1280484" y="635055"/>
                    <a:pt x="1273004" y="635055"/>
                  </a:cubicBezTo>
                  <a:lnTo>
                    <a:pt x="28206" y="635055"/>
                  </a:lnTo>
                  <a:cubicBezTo>
                    <a:pt x="20726" y="635055"/>
                    <a:pt x="13551" y="632083"/>
                    <a:pt x="8261" y="626794"/>
                  </a:cubicBezTo>
                  <a:cubicBezTo>
                    <a:pt x="2972" y="621504"/>
                    <a:pt x="0" y="614330"/>
                    <a:pt x="0" y="606849"/>
                  </a:cubicBezTo>
                  <a:lnTo>
                    <a:pt x="0" y="28206"/>
                  </a:lnTo>
                  <a:cubicBezTo>
                    <a:pt x="0" y="20726"/>
                    <a:pt x="2972" y="13551"/>
                    <a:pt x="8261" y="8261"/>
                  </a:cubicBezTo>
                  <a:cubicBezTo>
                    <a:pt x="13551" y="2972"/>
                    <a:pt x="20726" y="0"/>
                    <a:pt x="28206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301210" cy="682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6617790" y="4270323"/>
            <a:ext cx="4626442" cy="196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Contains 4 Sections</a:t>
            </a:r>
          </a:p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1</a:t>
            </a: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Company</a:t>
            </a:r>
          </a:p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2</a:t>
            </a: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 Process</a:t>
            </a:r>
          </a:p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3</a:t>
            </a: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 Mission and Vision</a:t>
            </a:r>
          </a:p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4</a:t>
            </a: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 Team Grafikos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1709863" y="4038877"/>
            <a:ext cx="3581017" cy="1843749"/>
            <a:chOff x="0" y="0"/>
            <a:chExt cx="943148" cy="48559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43148" cy="485596"/>
            </a:xfrm>
            <a:custGeom>
              <a:avLst/>
              <a:gdLst/>
              <a:ahLst/>
              <a:cxnLst/>
              <a:rect l="l" t="t" r="r" b="b"/>
              <a:pathLst>
                <a:path w="943148" h="485596">
                  <a:moveTo>
                    <a:pt x="38915" y="0"/>
                  </a:moveTo>
                  <a:lnTo>
                    <a:pt x="904234" y="0"/>
                  </a:lnTo>
                  <a:cubicBezTo>
                    <a:pt x="925726" y="0"/>
                    <a:pt x="943148" y="17423"/>
                    <a:pt x="943148" y="38915"/>
                  </a:cubicBezTo>
                  <a:lnTo>
                    <a:pt x="943148" y="446682"/>
                  </a:lnTo>
                  <a:cubicBezTo>
                    <a:pt x="943148" y="468174"/>
                    <a:pt x="925726" y="485596"/>
                    <a:pt x="904234" y="485596"/>
                  </a:cubicBezTo>
                  <a:lnTo>
                    <a:pt x="38915" y="485596"/>
                  </a:lnTo>
                  <a:cubicBezTo>
                    <a:pt x="17423" y="485596"/>
                    <a:pt x="0" y="468174"/>
                    <a:pt x="0" y="446682"/>
                  </a:cubicBezTo>
                  <a:lnTo>
                    <a:pt x="0" y="38915"/>
                  </a:lnTo>
                  <a:cubicBezTo>
                    <a:pt x="0" y="17423"/>
                    <a:pt x="17423" y="0"/>
                    <a:pt x="38915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943148" cy="533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896577" y="4149014"/>
            <a:ext cx="3224614" cy="76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9959" lvl="1" indent="-174980" algn="l">
              <a:lnSpc>
                <a:spcPts val="3241"/>
              </a:lnSpc>
              <a:buFont typeface="Arial"/>
              <a:buChar char="•"/>
            </a:pPr>
            <a:r>
              <a:rPr lang="en-US" sz="16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Contains 1 Section</a:t>
            </a:r>
          </a:p>
          <a:p>
            <a:pPr marL="349959" lvl="1" indent="-174980" algn="l">
              <a:lnSpc>
                <a:spcPts val="3241"/>
              </a:lnSpc>
              <a:buFont typeface="Arial"/>
              <a:buChar char="•"/>
            </a:pPr>
            <a:r>
              <a:rPr lang="en-US" sz="162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1</a:t>
            </a:r>
            <a:r>
              <a:rPr lang="en-US" sz="16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List of Services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28700" y="479397"/>
            <a:ext cx="6058258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Current Website Overview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28700" y="1339808"/>
            <a:ext cx="3911441" cy="523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Existing Functionalities 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074885" y="2101794"/>
            <a:ext cx="3089405" cy="701631"/>
            <a:chOff x="0" y="0"/>
            <a:chExt cx="4119206" cy="935509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19206" cy="935509"/>
              <a:chOff x="0" y="0"/>
              <a:chExt cx="813670" cy="18479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3670" cy="184792"/>
              </a:xfrm>
              <a:custGeom>
                <a:avLst/>
                <a:gdLst/>
                <a:ahLst/>
                <a:cxnLst/>
                <a:rect l="l" t="t" r="r" b="b"/>
                <a:pathLst>
                  <a:path w="813670" h="184792">
                    <a:moveTo>
                      <a:pt x="37589" y="0"/>
                    </a:moveTo>
                    <a:lnTo>
                      <a:pt x="776081" y="0"/>
                    </a:lnTo>
                    <a:cubicBezTo>
                      <a:pt x="796841" y="0"/>
                      <a:pt x="813670" y="16829"/>
                      <a:pt x="813670" y="37589"/>
                    </a:cubicBezTo>
                    <a:lnTo>
                      <a:pt x="813670" y="147202"/>
                    </a:lnTo>
                    <a:cubicBezTo>
                      <a:pt x="813670" y="167962"/>
                      <a:pt x="796841" y="184792"/>
                      <a:pt x="776081" y="184792"/>
                    </a:cubicBezTo>
                    <a:lnTo>
                      <a:pt x="37589" y="184792"/>
                    </a:lnTo>
                    <a:cubicBezTo>
                      <a:pt x="27620" y="184792"/>
                      <a:pt x="18059" y="180832"/>
                      <a:pt x="11010" y="173782"/>
                    </a:cubicBezTo>
                    <a:cubicBezTo>
                      <a:pt x="3960" y="166733"/>
                      <a:pt x="0" y="157172"/>
                      <a:pt x="0" y="147202"/>
                    </a:cubicBezTo>
                    <a:lnTo>
                      <a:pt x="0" y="37589"/>
                    </a:lnTo>
                    <a:cubicBezTo>
                      <a:pt x="0" y="16829"/>
                      <a:pt x="16829" y="0"/>
                      <a:pt x="37589" y="0"/>
                    </a:cubicBezTo>
                    <a:close/>
                  </a:path>
                </a:pathLst>
              </a:custGeom>
              <a:solidFill>
                <a:srgbClr val="3C5679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47625"/>
                <a:ext cx="813670" cy="2324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116106" y="149831"/>
              <a:ext cx="3886994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Pages &amp; Sections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982864" y="6614133"/>
            <a:ext cx="2546002" cy="631017"/>
            <a:chOff x="0" y="0"/>
            <a:chExt cx="3394670" cy="841356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3394670" cy="841356"/>
              <a:chOff x="0" y="0"/>
              <a:chExt cx="670552" cy="166194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670552" cy="166194"/>
              </a:xfrm>
              <a:custGeom>
                <a:avLst/>
                <a:gdLst/>
                <a:ahLst/>
                <a:cxnLst/>
                <a:rect l="l" t="t" r="r" b="b"/>
                <a:pathLst>
                  <a:path w="670552" h="166194">
                    <a:moveTo>
                      <a:pt x="45612" y="0"/>
                    </a:moveTo>
                    <a:lnTo>
                      <a:pt x="624940" y="0"/>
                    </a:lnTo>
                    <a:cubicBezTo>
                      <a:pt x="637037" y="0"/>
                      <a:pt x="648639" y="4806"/>
                      <a:pt x="657193" y="13360"/>
                    </a:cubicBezTo>
                    <a:cubicBezTo>
                      <a:pt x="665746" y="21913"/>
                      <a:pt x="670552" y="33515"/>
                      <a:pt x="670552" y="45612"/>
                    </a:cubicBezTo>
                    <a:lnTo>
                      <a:pt x="670552" y="120581"/>
                    </a:lnTo>
                    <a:cubicBezTo>
                      <a:pt x="670552" y="145772"/>
                      <a:pt x="650131" y="166194"/>
                      <a:pt x="624940" y="166194"/>
                    </a:cubicBezTo>
                    <a:lnTo>
                      <a:pt x="45612" y="166194"/>
                    </a:lnTo>
                    <a:cubicBezTo>
                      <a:pt x="20421" y="166194"/>
                      <a:pt x="0" y="145772"/>
                      <a:pt x="0" y="120581"/>
                    </a:cubicBezTo>
                    <a:lnTo>
                      <a:pt x="0" y="45612"/>
                    </a:lnTo>
                    <a:cubicBezTo>
                      <a:pt x="0" y="20421"/>
                      <a:pt x="20421" y="0"/>
                      <a:pt x="4561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47625"/>
                <a:ext cx="670552" cy="2138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336841" y="102755"/>
              <a:ext cx="2718178" cy="57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 Page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1747732" y="7623869"/>
            <a:ext cx="4940532" cy="2265547"/>
            <a:chOff x="0" y="0"/>
            <a:chExt cx="1301210" cy="59668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301210" cy="596687"/>
            </a:xfrm>
            <a:custGeom>
              <a:avLst/>
              <a:gdLst/>
              <a:ahLst/>
              <a:cxnLst/>
              <a:rect l="l" t="t" r="r" b="b"/>
              <a:pathLst>
                <a:path w="1301210" h="596687">
                  <a:moveTo>
                    <a:pt x="28206" y="0"/>
                  </a:moveTo>
                  <a:lnTo>
                    <a:pt x="1273004" y="0"/>
                  </a:lnTo>
                  <a:cubicBezTo>
                    <a:pt x="1288582" y="0"/>
                    <a:pt x="1301210" y="12628"/>
                    <a:pt x="1301210" y="28206"/>
                  </a:cubicBezTo>
                  <a:lnTo>
                    <a:pt x="1301210" y="568481"/>
                  </a:lnTo>
                  <a:cubicBezTo>
                    <a:pt x="1301210" y="575962"/>
                    <a:pt x="1298238" y="583136"/>
                    <a:pt x="1292949" y="588426"/>
                  </a:cubicBezTo>
                  <a:cubicBezTo>
                    <a:pt x="1287659" y="593716"/>
                    <a:pt x="1280484" y="596687"/>
                    <a:pt x="1273004" y="596687"/>
                  </a:cubicBezTo>
                  <a:lnTo>
                    <a:pt x="28206" y="596687"/>
                  </a:lnTo>
                  <a:cubicBezTo>
                    <a:pt x="20726" y="596687"/>
                    <a:pt x="13551" y="593716"/>
                    <a:pt x="8261" y="588426"/>
                  </a:cubicBezTo>
                  <a:cubicBezTo>
                    <a:pt x="2972" y="583136"/>
                    <a:pt x="0" y="575962"/>
                    <a:pt x="0" y="568481"/>
                  </a:cubicBezTo>
                  <a:lnTo>
                    <a:pt x="0" y="28206"/>
                  </a:lnTo>
                  <a:cubicBezTo>
                    <a:pt x="0" y="20726"/>
                    <a:pt x="2972" y="13551"/>
                    <a:pt x="8261" y="8261"/>
                  </a:cubicBezTo>
                  <a:cubicBezTo>
                    <a:pt x="13551" y="2972"/>
                    <a:pt x="20726" y="0"/>
                    <a:pt x="28206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1301210" cy="64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973778" y="7915354"/>
            <a:ext cx="3641815" cy="156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Contains 2 Sections</a:t>
            </a:r>
          </a:p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1</a:t>
            </a: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Completed projects</a:t>
            </a:r>
          </a:p>
          <a:p>
            <a:pPr marL="345449" lvl="1" indent="-172725" algn="l">
              <a:lnSpc>
                <a:spcPts val="32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Section 2 </a:t>
            </a:r>
            <a:r>
              <a:rPr lang="en-US" sz="16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Satisfied Clients       testimonials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028700" y="7927259"/>
            <a:ext cx="5582103" cy="1629896"/>
            <a:chOff x="0" y="0"/>
            <a:chExt cx="7442805" cy="2173194"/>
          </a:xfrm>
        </p:grpSpPr>
        <p:grpSp>
          <p:nvGrpSpPr>
            <p:cNvPr id="62" name="Group 62"/>
            <p:cNvGrpSpPr/>
            <p:nvPr/>
          </p:nvGrpSpPr>
          <p:grpSpPr>
            <a:xfrm>
              <a:off x="0" y="0"/>
              <a:ext cx="7442805" cy="2173194"/>
              <a:chOff x="0" y="0"/>
              <a:chExt cx="1470184" cy="429273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470184" cy="429273"/>
              </a:xfrm>
              <a:custGeom>
                <a:avLst/>
                <a:gdLst/>
                <a:ahLst/>
                <a:cxnLst/>
                <a:rect l="l" t="t" r="r" b="b"/>
                <a:pathLst>
                  <a:path w="1470184" h="429273">
                    <a:moveTo>
                      <a:pt x="24965" y="0"/>
                    </a:moveTo>
                    <a:lnTo>
                      <a:pt x="1445219" y="0"/>
                    </a:lnTo>
                    <a:cubicBezTo>
                      <a:pt x="1451840" y="0"/>
                      <a:pt x="1458190" y="2630"/>
                      <a:pt x="1462872" y="7312"/>
                    </a:cubicBezTo>
                    <a:cubicBezTo>
                      <a:pt x="1467553" y="11994"/>
                      <a:pt x="1470184" y="18344"/>
                      <a:pt x="1470184" y="24965"/>
                    </a:cubicBezTo>
                    <a:lnTo>
                      <a:pt x="1470184" y="404308"/>
                    </a:lnTo>
                    <a:cubicBezTo>
                      <a:pt x="1470184" y="418096"/>
                      <a:pt x="1459007" y="429273"/>
                      <a:pt x="1445219" y="429273"/>
                    </a:cubicBezTo>
                    <a:lnTo>
                      <a:pt x="24965" y="429273"/>
                    </a:lnTo>
                    <a:cubicBezTo>
                      <a:pt x="18344" y="429273"/>
                      <a:pt x="11994" y="426643"/>
                      <a:pt x="7312" y="421961"/>
                    </a:cubicBezTo>
                    <a:cubicBezTo>
                      <a:pt x="2630" y="417279"/>
                      <a:pt x="0" y="410929"/>
                      <a:pt x="0" y="404308"/>
                    </a:cubicBezTo>
                    <a:lnTo>
                      <a:pt x="0" y="24965"/>
                    </a:lnTo>
                    <a:cubicBezTo>
                      <a:pt x="0" y="18344"/>
                      <a:pt x="2630" y="11994"/>
                      <a:pt x="7312" y="7312"/>
                    </a:cubicBezTo>
                    <a:cubicBezTo>
                      <a:pt x="11994" y="2630"/>
                      <a:pt x="18344" y="0"/>
                      <a:pt x="24965" y="0"/>
                    </a:cubicBezTo>
                    <a:close/>
                  </a:path>
                </a:pathLst>
              </a:custGeom>
              <a:solidFill>
                <a:srgbClr val="064D6D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47625"/>
                <a:ext cx="1470184" cy="476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5" name="TextBox 65"/>
            <p:cNvSpPr txBox="1"/>
            <p:nvPr/>
          </p:nvSpPr>
          <p:spPr>
            <a:xfrm>
              <a:off x="253700" y="310574"/>
              <a:ext cx="6587376" cy="1507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9" lvl="1" indent="-172725" algn="l">
                <a:lnSpc>
                  <a:spcPts val="3200"/>
                </a:lnSpc>
                <a:buFont typeface="Arial"/>
                <a:buChar char="•"/>
              </a:pP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Contains 1 section</a:t>
              </a:r>
            </a:p>
            <a:p>
              <a:pPr marL="345449" lvl="1" indent="-172725" algn="l">
                <a:lnSpc>
                  <a:spcPts val="3200"/>
                </a:lnSpc>
                <a:buFont typeface="Arial"/>
                <a:buChar char="•"/>
              </a:pPr>
              <a:r>
                <a:rPr lang="en-US" sz="16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Section 1</a:t>
              </a:r>
              <a:r>
                <a:rPr lang="en-US" sz="16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- Has contact address with social media links and email.</a:t>
              </a:r>
            </a:p>
          </p:txBody>
        </p:sp>
      </p:grpSp>
      <p:sp>
        <p:nvSpPr>
          <p:cNvPr id="70" name="AutoShape 70"/>
          <p:cNvSpPr/>
          <p:nvPr/>
        </p:nvSpPr>
        <p:spPr>
          <a:xfrm>
            <a:off x="2169335" y="3676927"/>
            <a:ext cx="0" cy="3619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1" name="AutoShape 71"/>
          <p:cNvSpPr/>
          <p:nvPr/>
        </p:nvSpPr>
        <p:spPr>
          <a:xfrm>
            <a:off x="7239822" y="3676927"/>
            <a:ext cx="0" cy="3619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2" name="AutoShape 72"/>
          <p:cNvSpPr/>
          <p:nvPr/>
        </p:nvSpPr>
        <p:spPr>
          <a:xfrm>
            <a:off x="12310309" y="3676927"/>
            <a:ext cx="0" cy="3619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3" name="AutoShape 73"/>
          <p:cNvSpPr/>
          <p:nvPr/>
        </p:nvSpPr>
        <p:spPr>
          <a:xfrm>
            <a:off x="14274916" y="7233344"/>
            <a:ext cx="0" cy="3619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4" name="AutoShape 74"/>
          <p:cNvSpPr/>
          <p:nvPr/>
        </p:nvSpPr>
        <p:spPr>
          <a:xfrm flipH="1">
            <a:off x="6610803" y="8742206"/>
            <a:ext cx="61033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F4EF2F7-122B-9B14-F904-96BD043F3BD9}"/>
              </a:ext>
            </a:extLst>
          </p:cNvPr>
          <p:cNvCxnSpPr>
            <a:cxnSpLocks/>
          </p:cNvCxnSpPr>
          <p:nvPr/>
        </p:nvCxnSpPr>
        <p:spPr>
          <a:xfrm>
            <a:off x="3309969" y="3314700"/>
            <a:ext cx="31507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E050804-AC44-3FFF-052F-5EDD397004F1}"/>
              </a:ext>
            </a:extLst>
          </p:cNvPr>
          <p:cNvCxnSpPr>
            <a:cxnSpLocks/>
          </p:cNvCxnSpPr>
          <p:nvPr/>
        </p:nvCxnSpPr>
        <p:spPr>
          <a:xfrm>
            <a:off x="8823002" y="3314700"/>
            <a:ext cx="28868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171E05C8-684F-E816-BE64-0B79C3A806E7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14274916" y="4870339"/>
            <a:ext cx="1015964" cy="1743794"/>
          </a:xfrm>
          <a:prstGeom prst="bentConnector4">
            <a:avLst>
              <a:gd name="adj1" fmla="val -22501"/>
              <a:gd name="adj2" fmla="val 7902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FFB9C8D-4196-D654-DDAC-BC903F24F355}"/>
              </a:ext>
            </a:extLst>
          </p:cNvPr>
          <p:cNvCxnSpPr/>
          <p:nvPr/>
        </p:nvCxnSpPr>
        <p:spPr>
          <a:xfrm flipH="1">
            <a:off x="9934343" y="8742206"/>
            <a:ext cx="19622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1" y="2401357"/>
            <a:ext cx="8495641" cy="709492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30625" y="649556"/>
            <a:ext cx="3924300" cy="652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Gap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81214" y="1945866"/>
            <a:ext cx="4114952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Current 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84688" y="2825752"/>
            <a:ext cx="9436667" cy="463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625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Title Tag Contains 130 Characters but Should be below 60.</a:t>
            </a:r>
          </a:p>
          <a:p>
            <a:pPr marL="539756" lvl="1" indent="-269878" algn="l">
              <a:lnSpc>
                <a:spcPts val="625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Text-to-HTML Ratio is 8.34% but Should Be around 15% to 20%.</a:t>
            </a:r>
          </a:p>
          <a:p>
            <a:pPr marL="539756" lvl="1" indent="-269878" algn="l">
              <a:lnSpc>
                <a:spcPts val="625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Missing XML Sitemap.</a:t>
            </a:r>
          </a:p>
          <a:p>
            <a:pPr marL="539756" lvl="1" indent="-269878" algn="l">
              <a:lnSpc>
                <a:spcPts val="625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47 Broken Links found.</a:t>
            </a:r>
          </a:p>
          <a:p>
            <a:pPr marL="539756" lvl="1" indent="-269878" algn="l">
              <a:lnSpc>
                <a:spcPts val="625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High Loading Time.</a:t>
            </a:r>
          </a:p>
          <a:p>
            <a:pPr marL="539756" lvl="1" indent="-269878" algn="l">
              <a:lnSpc>
                <a:spcPts val="625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Missing 404 Error Page.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35407" y="1969265"/>
            <a:ext cx="115252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Issues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54813">
            <a:off x="-2483928" y="-176329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68684" y="959131"/>
            <a:ext cx="3935251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Analysis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2" y="1600482"/>
            <a:ext cx="9848688" cy="856219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059773" y="1587482"/>
            <a:ext cx="6466633" cy="860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SEO Score:</a:t>
            </a:r>
          </a:p>
          <a:p>
            <a:pPr marL="539764" lvl="1" indent="-269882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Aim for an SEO score above 80 out of 100.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21652" y="2764567"/>
            <a:ext cx="6466633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Performance: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a performance score above 90 out of 100 for both mobile and desktop.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21652" y="4479067"/>
            <a:ext cx="6390391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Errors Found: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Aim for zero critical errors (like server errors) and minimal broken links.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59773" y="6193567"/>
            <a:ext cx="6919842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Site Health: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Ensure your website is secure with HTTPS and scores well on security headers (A or A+).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59773" y="7908067"/>
            <a:ext cx="7199527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Speed Index: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Target a Speed Index score of under 3 seconds.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9727" y="2462460"/>
            <a:ext cx="5259870" cy="7087718"/>
            <a:chOff x="0" y="0"/>
            <a:chExt cx="1385316" cy="186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5316" cy="1866724"/>
            </a:xfrm>
            <a:custGeom>
              <a:avLst/>
              <a:gdLst/>
              <a:ahLst/>
              <a:cxnLst/>
              <a:rect l="l" t="t" r="r" b="b"/>
              <a:pathLst>
                <a:path w="1385316" h="1866724">
                  <a:moveTo>
                    <a:pt x="44157" y="0"/>
                  </a:moveTo>
                  <a:lnTo>
                    <a:pt x="1341159" y="0"/>
                  </a:lnTo>
                  <a:cubicBezTo>
                    <a:pt x="1352870" y="0"/>
                    <a:pt x="1364102" y="4652"/>
                    <a:pt x="1372383" y="12933"/>
                  </a:cubicBezTo>
                  <a:cubicBezTo>
                    <a:pt x="1380663" y="21214"/>
                    <a:pt x="1385316" y="32445"/>
                    <a:pt x="1385316" y="44157"/>
                  </a:cubicBezTo>
                  <a:lnTo>
                    <a:pt x="1385316" y="1822567"/>
                  </a:lnTo>
                  <a:cubicBezTo>
                    <a:pt x="1385316" y="1834279"/>
                    <a:pt x="1380663" y="1845510"/>
                    <a:pt x="1372383" y="1853791"/>
                  </a:cubicBezTo>
                  <a:cubicBezTo>
                    <a:pt x="1364102" y="1862072"/>
                    <a:pt x="1352870" y="1866724"/>
                    <a:pt x="1341159" y="1866724"/>
                  </a:cubicBezTo>
                  <a:lnTo>
                    <a:pt x="44157" y="1866724"/>
                  </a:lnTo>
                  <a:cubicBezTo>
                    <a:pt x="32445" y="1866724"/>
                    <a:pt x="21214" y="1862072"/>
                    <a:pt x="12933" y="1853791"/>
                  </a:cubicBezTo>
                  <a:cubicBezTo>
                    <a:pt x="4652" y="1845510"/>
                    <a:pt x="0" y="1834279"/>
                    <a:pt x="0" y="1822567"/>
                  </a:cubicBezTo>
                  <a:lnTo>
                    <a:pt x="0" y="44157"/>
                  </a:lnTo>
                  <a:cubicBezTo>
                    <a:pt x="0" y="32445"/>
                    <a:pt x="4652" y="21214"/>
                    <a:pt x="12933" y="12933"/>
                  </a:cubicBezTo>
                  <a:cubicBezTo>
                    <a:pt x="21214" y="4652"/>
                    <a:pt x="32445" y="0"/>
                    <a:pt x="44157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85316" cy="1914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83787" y="2277914"/>
            <a:ext cx="5114366" cy="7185248"/>
            <a:chOff x="0" y="0"/>
            <a:chExt cx="1346994" cy="18924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994" cy="1892411"/>
            </a:xfrm>
            <a:custGeom>
              <a:avLst/>
              <a:gdLst/>
              <a:ahLst/>
              <a:cxnLst/>
              <a:rect l="l" t="t" r="r" b="b"/>
              <a:pathLst>
                <a:path w="1346994" h="1892411">
                  <a:moveTo>
                    <a:pt x="45413" y="0"/>
                  </a:moveTo>
                  <a:lnTo>
                    <a:pt x="1301581" y="0"/>
                  </a:lnTo>
                  <a:cubicBezTo>
                    <a:pt x="1326662" y="0"/>
                    <a:pt x="1346994" y="20332"/>
                    <a:pt x="1346994" y="45413"/>
                  </a:cubicBezTo>
                  <a:lnTo>
                    <a:pt x="1346994" y="1846998"/>
                  </a:lnTo>
                  <a:cubicBezTo>
                    <a:pt x="1346994" y="1859042"/>
                    <a:pt x="1342209" y="1870593"/>
                    <a:pt x="1333692" y="1879110"/>
                  </a:cubicBezTo>
                  <a:cubicBezTo>
                    <a:pt x="1325176" y="1887626"/>
                    <a:pt x="1313625" y="1892411"/>
                    <a:pt x="1301581" y="1892411"/>
                  </a:cubicBezTo>
                  <a:lnTo>
                    <a:pt x="45413" y="1892411"/>
                  </a:lnTo>
                  <a:cubicBezTo>
                    <a:pt x="20332" y="1892411"/>
                    <a:pt x="0" y="1872079"/>
                    <a:pt x="0" y="1846998"/>
                  </a:cubicBezTo>
                  <a:lnTo>
                    <a:pt x="0" y="45413"/>
                  </a:lnTo>
                  <a:cubicBezTo>
                    <a:pt x="0" y="33369"/>
                    <a:pt x="4785" y="21818"/>
                    <a:pt x="13301" y="13301"/>
                  </a:cubicBezTo>
                  <a:cubicBezTo>
                    <a:pt x="21818" y="4785"/>
                    <a:pt x="33369" y="0"/>
                    <a:pt x="45413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46994" cy="194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8153" y="2132525"/>
            <a:ext cx="3795472" cy="835642"/>
            <a:chOff x="0" y="0"/>
            <a:chExt cx="999630" cy="220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9630" cy="220087"/>
            </a:xfrm>
            <a:custGeom>
              <a:avLst/>
              <a:gdLst/>
              <a:ahLst/>
              <a:cxnLst/>
              <a:rect l="l" t="t" r="r" b="b"/>
              <a:pathLst>
                <a:path w="999630" h="220087">
                  <a:moveTo>
                    <a:pt x="104029" y="0"/>
                  </a:moveTo>
                  <a:lnTo>
                    <a:pt x="895602" y="0"/>
                  </a:lnTo>
                  <a:cubicBezTo>
                    <a:pt x="923192" y="0"/>
                    <a:pt x="949652" y="10960"/>
                    <a:pt x="969161" y="30469"/>
                  </a:cubicBezTo>
                  <a:cubicBezTo>
                    <a:pt x="988670" y="49978"/>
                    <a:pt x="999630" y="76439"/>
                    <a:pt x="999630" y="104029"/>
                  </a:cubicBezTo>
                  <a:lnTo>
                    <a:pt x="999630" y="116058"/>
                  </a:lnTo>
                  <a:cubicBezTo>
                    <a:pt x="999630" y="143648"/>
                    <a:pt x="988670" y="170108"/>
                    <a:pt x="969161" y="189617"/>
                  </a:cubicBezTo>
                  <a:cubicBezTo>
                    <a:pt x="949652" y="209127"/>
                    <a:pt x="923192" y="220087"/>
                    <a:pt x="895602" y="220087"/>
                  </a:cubicBezTo>
                  <a:lnTo>
                    <a:pt x="104029" y="220087"/>
                  </a:lnTo>
                  <a:cubicBezTo>
                    <a:pt x="76439" y="220087"/>
                    <a:pt x="49978" y="209127"/>
                    <a:pt x="30469" y="189617"/>
                  </a:cubicBezTo>
                  <a:cubicBezTo>
                    <a:pt x="10960" y="170108"/>
                    <a:pt x="0" y="143648"/>
                    <a:pt x="0" y="116058"/>
                  </a:cubicBezTo>
                  <a:lnTo>
                    <a:pt x="0" y="104029"/>
                  </a:lnTo>
                  <a:cubicBezTo>
                    <a:pt x="0" y="76439"/>
                    <a:pt x="10960" y="49978"/>
                    <a:pt x="30469" y="30469"/>
                  </a:cubicBezTo>
                  <a:cubicBezTo>
                    <a:pt x="49978" y="10960"/>
                    <a:pt x="76439" y="0"/>
                    <a:pt x="10402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99630" cy="267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97921" y="2277914"/>
            <a:ext cx="5114366" cy="7185248"/>
            <a:chOff x="0" y="0"/>
            <a:chExt cx="1346994" cy="1892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6994" cy="1892411"/>
            </a:xfrm>
            <a:custGeom>
              <a:avLst/>
              <a:gdLst/>
              <a:ahLst/>
              <a:cxnLst/>
              <a:rect l="l" t="t" r="r" b="b"/>
              <a:pathLst>
                <a:path w="1346994" h="1892411">
                  <a:moveTo>
                    <a:pt x="45413" y="0"/>
                  </a:moveTo>
                  <a:lnTo>
                    <a:pt x="1301581" y="0"/>
                  </a:lnTo>
                  <a:cubicBezTo>
                    <a:pt x="1326662" y="0"/>
                    <a:pt x="1346994" y="20332"/>
                    <a:pt x="1346994" y="45413"/>
                  </a:cubicBezTo>
                  <a:lnTo>
                    <a:pt x="1346994" y="1846998"/>
                  </a:lnTo>
                  <a:cubicBezTo>
                    <a:pt x="1346994" y="1859042"/>
                    <a:pt x="1342209" y="1870593"/>
                    <a:pt x="1333692" y="1879110"/>
                  </a:cubicBezTo>
                  <a:cubicBezTo>
                    <a:pt x="1325176" y="1887626"/>
                    <a:pt x="1313625" y="1892411"/>
                    <a:pt x="1301581" y="1892411"/>
                  </a:cubicBezTo>
                  <a:lnTo>
                    <a:pt x="45413" y="1892411"/>
                  </a:lnTo>
                  <a:cubicBezTo>
                    <a:pt x="20332" y="1892411"/>
                    <a:pt x="0" y="1872079"/>
                    <a:pt x="0" y="1846998"/>
                  </a:cubicBezTo>
                  <a:lnTo>
                    <a:pt x="0" y="45413"/>
                  </a:lnTo>
                  <a:cubicBezTo>
                    <a:pt x="0" y="33369"/>
                    <a:pt x="4785" y="21818"/>
                    <a:pt x="13301" y="13301"/>
                  </a:cubicBezTo>
                  <a:cubicBezTo>
                    <a:pt x="21818" y="4785"/>
                    <a:pt x="33369" y="0"/>
                    <a:pt x="45413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46994" cy="194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86925" y="2083263"/>
            <a:ext cx="3736357" cy="835642"/>
            <a:chOff x="0" y="0"/>
            <a:chExt cx="984061" cy="2200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84061" cy="220087"/>
            </a:xfrm>
            <a:custGeom>
              <a:avLst/>
              <a:gdLst/>
              <a:ahLst/>
              <a:cxnLst/>
              <a:rect l="l" t="t" r="r" b="b"/>
              <a:pathLst>
                <a:path w="984061" h="220087">
                  <a:moveTo>
                    <a:pt x="105675" y="0"/>
                  </a:moveTo>
                  <a:lnTo>
                    <a:pt x="878387" y="0"/>
                  </a:lnTo>
                  <a:cubicBezTo>
                    <a:pt x="936749" y="0"/>
                    <a:pt x="984061" y="47312"/>
                    <a:pt x="984061" y="105675"/>
                  </a:cubicBezTo>
                  <a:lnTo>
                    <a:pt x="984061" y="114412"/>
                  </a:lnTo>
                  <a:cubicBezTo>
                    <a:pt x="984061" y="172775"/>
                    <a:pt x="936749" y="220087"/>
                    <a:pt x="878387" y="220087"/>
                  </a:cubicBezTo>
                  <a:lnTo>
                    <a:pt x="105675" y="220087"/>
                  </a:lnTo>
                  <a:cubicBezTo>
                    <a:pt x="47312" y="220087"/>
                    <a:pt x="0" y="172775"/>
                    <a:pt x="0" y="114412"/>
                  </a:cubicBezTo>
                  <a:lnTo>
                    <a:pt x="0" y="105675"/>
                  </a:lnTo>
                  <a:cubicBezTo>
                    <a:pt x="0" y="47312"/>
                    <a:pt x="47312" y="0"/>
                    <a:pt x="105675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84061" cy="267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80532" y="2113741"/>
            <a:ext cx="3149145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Career Page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134640" y="2132525"/>
            <a:ext cx="3750594" cy="922658"/>
            <a:chOff x="0" y="0"/>
            <a:chExt cx="987811" cy="2430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7811" cy="243005"/>
            </a:xfrm>
            <a:custGeom>
              <a:avLst/>
              <a:gdLst/>
              <a:ahLst/>
              <a:cxnLst/>
              <a:rect l="l" t="t" r="r" b="b"/>
              <a:pathLst>
                <a:path w="987811" h="243005">
                  <a:moveTo>
                    <a:pt x="105273" y="0"/>
                  </a:moveTo>
                  <a:lnTo>
                    <a:pt x="882537" y="0"/>
                  </a:lnTo>
                  <a:cubicBezTo>
                    <a:pt x="910458" y="0"/>
                    <a:pt x="937234" y="11091"/>
                    <a:pt x="956977" y="30834"/>
                  </a:cubicBezTo>
                  <a:cubicBezTo>
                    <a:pt x="976719" y="50576"/>
                    <a:pt x="987811" y="77353"/>
                    <a:pt x="987811" y="105273"/>
                  </a:cubicBezTo>
                  <a:lnTo>
                    <a:pt x="987811" y="137731"/>
                  </a:lnTo>
                  <a:cubicBezTo>
                    <a:pt x="987811" y="165651"/>
                    <a:pt x="976719" y="192428"/>
                    <a:pt x="956977" y="212171"/>
                  </a:cubicBezTo>
                  <a:cubicBezTo>
                    <a:pt x="937234" y="231913"/>
                    <a:pt x="910458" y="243005"/>
                    <a:pt x="882537" y="243005"/>
                  </a:cubicBezTo>
                  <a:lnTo>
                    <a:pt x="105273" y="243005"/>
                  </a:lnTo>
                  <a:cubicBezTo>
                    <a:pt x="77353" y="243005"/>
                    <a:pt x="50576" y="231913"/>
                    <a:pt x="30834" y="212171"/>
                  </a:cubicBezTo>
                  <a:cubicBezTo>
                    <a:pt x="11091" y="192428"/>
                    <a:pt x="0" y="165651"/>
                    <a:pt x="0" y="137731"/>
                  </a:cubicBezTo>
                  <a:lnTo>
                    <a:pt x="0" y="105273"/>
                  </a:lnTo>
                  <a:cubicBezTo>
                    <a:pt x="0" y="77353"/>
                    <a:pt x="11091" y="50576"/>
                    <a:pt x="30834" y="30834"/>
                  </a:cubicBezTo>
                  <a:cubicBezTo>
                    <a:pt x="50576" y="11091"/>
                    <a:pt x="77353" y="0"/>
                    <a:pt x="10527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987811" cy="290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2262504" y="3410208"/>
            <a:ext cx="1939466" cy="1939466"/>
          </a:xfrm>
          <a:custGeom>
            <a:avLst/>
            <a:gdLst/>
            <a:ahLst/>
            <a:cxnLst/>
            <a:rect l="l" t="t" r="r" b="b"/>
            <a:pathLst>
              <a:path w="1939466" h="1939466">
                <a:moveTo>
                  <a:pt x="0" y="0"/>
                </a:moveTo>
                <a:lnTo>
                  <a:pt x="1939466" y="0"/>
                </a:lnTo>
                <a:lnTo>
                  <a:pt x="1939466" y="1939467"/>
                </a:lnTo>
                <a:lnTo>
                  <a:pt x="0" y="1939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009855" y="3410208"/>
            <a:ext cx="2490499" cy="1933533"/>
          </a:xfrm>
          <a:custGeom>
            <a:avLst/>
            <a:gdLst/>
            <a:ahLst/>
            <a:cxnLst/>
            <a:rect l="l" t="t" r="r" b="b"/>
            <a:pathLst>
              <a:path w="2490499" h="1933533">
                <a:moveTo>
                  <a:pt x="0" y="0"/>
                </a:moveTo>
                <a:lnTo>
                  <a:pt x="2490499" y="0"/>
                </a:lnTo>
                <a:lnTo>
                  <a:pt x="2490499" y="1933533"/>
                </a:lnTo>
                <a:lnTo>
                  <a:pt x="0" y="1933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738368" y="3226770"/>
            <a:ext cx="2405206" cy="2014360"/>
          </a:xfrm>
          <a:custGeom>
            <a:avLst/>
            <a:gdLst/>
            <a:ahLst/>
            <a:cxnLst/>
            <a:rect l="l" t="t" r="r" b="b"/>
            <a:pathLst>
              <a:path w="2405206" h="2014360">
                <a:moveTo>
                  <a:pt x="0" y="0"/>
                </a:moveTo>
                <a:lnTo>
                  <a:pt x="2405205" y="0"/>
                </a:lnTo>
                <a:lnTo>
                  <a:pt x="2405205" y="2014360"/>
                </a:lnTo>
                <a:lnTo>
                  <a:pt x="0" y="2014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69726" y="496596"/>
            <a:ext cx="7512273" cy="81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Proposed Enhancements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9727" y="1454663"/>
            <a:ext cx="4343898" cy="420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New Features with Benefits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04586" y="2163002"/>
            <a:ext cx="2422606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Blog Page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1855" y="5618975"/>
            <a:ext cx="2461945" cy="652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FFDE5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Benefits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69727" y="6474336"/>
            <a:ext cx="4725020" cy="263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312" lvl="1" indent="-272656" algn="l">
              <a:lnSpc>
                <a:spcPts val="4218"/>
              </a:lnSpc>
              <a:buFont typeface="Arial"/>
              <a:buChar char="•"/>
            </a:pPr>
            <a:r>
              <a:rPr lang="en-US" sz="252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Improved SEO</a:t>
            </a:r>
          </a:p>
          <a:p>
            <a:pPr marL="545312" lvl="1" indent="-272656" algn="l">
              <a:lnSpc>
                <a:spcPts val="4218"/>
              </a:lnSpc>
              <a:buFont typeface="Arial"/>
              <a:buChar char="•"/>
            </a:pPr>
            <a:r>
              <a:rPr lang="en-US" sz="252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Regular updates with industry news and insights</a:t>
            </a:r>
          </a:p>
          <a:p>
            <a:pPr marL="545312" lvl="1" indent="-272656" algn="l">
              <a:lnSpc>
                <a:spcPts val="4218"/>
              </a:lnSpc>
              <a:buFont typeface="Arial"/>
              <a:buChar char="•"/>
            </a:pPr>
            <a:r>
              <a:rPr lang="en-US" sz="252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Enhanced User Engagement</a:t>
            </a:r>
          </a:p>
          <a:p>
            <a:pPr marL="545312" lvl="1" indent="-272656" algn="l">
              <a:lnSpc>
                <a:spcPts val="4218"/>
              </a:lnSpc>
              <a:buFont typeface="Arial"/>
              <a:buChar char="•"/>
            </a:pPr>
            <a:r>
              <a:rPr lang="en-US" sz="252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Social handle back links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59081" y="5618975"/>
            <a:ext cx="2084919" cy="652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FFDE5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Benefits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61783" y="2229943"/>
            <a:ext cx="3096308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Client Voices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56561" y="5618975"/>
            <a:ext cx="2154839" cy="652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FFDE5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Benefits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88126" y="6474336"/>
            <a:ext cx="4725020" cy="263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312" lvl="1" indent="-272656" algn="l">
              <a:lnSpc>
                <a:spcPts val="4218"/>
              </a:lnSpc>
              <a:buFont typeface="Arial"/>
              <a:buChar char="•"/>
            </a:pPr>
            <a:r>
              <a:rPr lang="en-US" sz="252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Builds trust</a:t>
            </a:r>
          </a:p>
          <a:p>
            <a:pPr marL="545312" lvl="1" indent="-272656" algn="l">
              <a:lnSpc>
                <a:spcPts val="4218"/>
              </a:lnSpc>
              <a:buFont typeface="Arial"/>
              <a:buChar char="•"/>
            </a:pPr>
            <a:r>
              <a:rPr lang="en-US" sz="252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Encourages trust in your services.</a:t>
            </a:r>
          </a:p>
          <a:p>
            <a:pPr marL="545312" lvl="1" indent="-272656" algn="l">
              <a:lnSpc>
                <a:spcPts val="4218"/>
              </a:lnSpc>
              <a:buFont typeface="Arial"/>
              <a:buChar char="•"/>
            </a:pPr>
            <a:r>
              <a:rPr lang="en-US" sz="2525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Builds a positive company image.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016387" y="6541748"/>
            <a:ext cx="4255226" cy="209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312" lvl="1" indent="-272656" algn="l">
              <a:lnSpc>
                <a:spcPts val="4218"/>
              </a:lnSpc>
              <a:buFont typeface="Arial"/>
              <a:buChar char="•"/>
            </a:pPr>
            <a:r>
              <a:rPr lang="en-US" sz="2525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Hiring good talents</a:t>
            </a:r>
          </a:p>
          <a:p>
            <a:pPr marL="545312" lvl="1" indent="-272656" algn="l">
              <a:lnSpc>
                <a:spcPts val="4218"/>
              </a:lnSpc>
              <a:buFont typeface="Arial"/>
              <a:buChar char="•"/>
            </a:pPr>
            <a:r>
              <a:rPr lang="en-US" sz="2525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Easy application</a:t>
            </a:r>
          </a:p>
          <a:p>
            <a:pPr marL="545312" lvl="1" indent="-272656" algn="l">
              <a:lnSpc>
                <a:spcPts val="4218"/>
              </a:lnSpc>
              <a:buFont typeface="Arial"/>
              <a:buChar char="•"/>
            </a:pPr>
            <a:r>
              <a:rPr lang="en-US" sz="2525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Providing Internship opportunities</a:t>
            </a:r>
          </a:p>
        </p:txBody>
      </p:sp>
      <p:sp>
        <p:nvSpPr>
          <p:cNvPr id="34" name="Freeform 34"/>
          <p:cNvSpPr/>
          <p:nvPr/>
        </p:nvSpPr>
        <p:spPr>
          <a:xfrm rot="-2454813">
            <a:off x="-2378118" y="-2346743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1" y="0"/>
                </a:lnTo>
                <a:lnTo>
                  <a:pt x="4705411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-539763" y="-1670142"/>
            <a:ext cx="1028700" cy="12106100"/>
            <a:chOff x="0" y="0"/>
            <a:chExt cx="1371600" cy="16141467"/>
          </a:xfrm>
        </p:grpSpPr>
        <p:sp>
          <p:nvSpPr>
            <p:cNvPr id="36" name="Freeform 36"/>
            <p:cNvSpPr/>
            <p:nvPr/>
          </p:nvSpPr>
          <p:spPr>
            <a:xfrm>
              <a:off x="0" y="12914173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0" y="9681882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0" y="6454588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0" y="3227294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1" name="Group 41"/>
          <p:cNvGrpSpPr/>
          <p:nvPr/>
        </p:nvGrpSpPr>
        <p:grpSpPr>
          <a:xfrm>
            <a:off x="17888679" y="-1819100"/>
            <a:ext cx="1028700" cy="12106100"/>
            <a:chOff x="0" y="0"/>
            <a:chExt cx="1371600" cy="16141467"/>
          </a:xfrm>
        </p:grpSpPr>
        <p:sp>
          <p:nvSpPr>
            <p:cNvPr id="42" name="Freeform 42"/>
            <p:cNvSpPr/>
            <p:nvPr/>
          </p:nvSpPr>
          <p:spPr>
            <a:xfrm>
              <a:off x="0" y="12914173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0" y="9681882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0" y="6454588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0" y="3227294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7" name="Freeform 47"/>
          <p:cNvSpPr/>
          <p:nvPr/>
        </p:nvSpPr>
        <p:spPr>
          <a:xfrm rot="-2454813">
            <a:off x="16175863" y="8290635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1" y="0"/>
                </a:lnTo>
                <a:lnTo>
                  <a:pt x="4705411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6786" y="461299"/>
            <a:ext cx="7800013" cy="81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Proposed Enhancements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842497" y="2248443"/>
            <a:ext cx="5114366" cy="7343916"/>
            <a:chOff x="0" y="0"/>
            <a:chExt cx="6819155" cy="979188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39982"/>
              <a:ext cx="6819155" cy="9551907"/>
              <a:chOff x="0" y="0"/>
              <a:chExt cx="1346994" cy="188679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46994" cy="1886796"/>
              </a:xfrm>
              <a:custGeom>
                <a:avLst/>
                <a:gdLst/>
                <a:ahLst/>
                <a:cxnLst/>
                <a:rect l="l" t="t" r="r" b="b"/>
                <a:pathLst>
                  <a:path w="1346994" h="1886796">
                    <a:moveTo>
                      <a:pt x="45413" y="0"/>
                    </a:moveTo>
                    <a:lnTo>
                      <a:pt x="1301581" y="0"/>
                    </a:lnTo>
                    <a:cubicBezTo>
                      <a:pt x="1326662" y="0"/>
                      <a:pt x="1346994" y="20332"/>
                      <a:pt x="1346994" y="45413"/>
                    </a:cubicBezTo>
                    <a:lnTo>
                      <a:pt x="1346994" y="1841384"/>
                    </a:lnTo>
                    <a:cubicBezTo>
                      <a:pt x="1346994" y="1853428"/>
                      <a:pt x="1342209" y="1864979"/>
                      <a:pt x="1333692" y="1873495"/>
                    </a:cubicBezTo>
                    <a:cubicBezTo>
                      <a:pt x="1325176" y="1882012"/>
                      <a:pt x="1313625" y="1886796"/>
                      <a:pt x="1301581" y="1886796"/>
                    </a:cubicBezTo>
                    <a:lnTo>
                      <a:pt x="45413" y="1886796"/>
                    </a:lnTo>
                    <a:cubicBezTo>
                      <a:pt x="33369" y="1886796"/>
                      <a:pt x="21818" y="1882012"/>
                      <a:pt x="13301" y="1873495"/>
                    </a:cubicBezTo>
                    <a:cubicBezTo>
                      <a:pt x="4785" y="1864979"/>
                      <a:pt x="0" y="1853428"/>
                      <a:pt x="0" y="1841384"/>
                    </a:cubicBezTo>
                    <a:lnTo>
                      <a:pt x="0" y="45413"/>
                    </a:lnTo>
                    <a:cubicBezTo>
                      <a:pt x="0" y="33369"/>
                      <a:pt x="4785" y="21818"/>
                      <a:pt x="13301" y="13301"/>
                    </a:cubicBezTo>
                    <a:cubicBezTo>
                      <a:pt x="21818" y="4785"/>
                      <a:pt x="33369" y="0"/>
                      <a:pt x="45413" y="0"/>
                    </a:cubicBezTo>
                    <a:close/>
                  </a:path>
                </a:pathLst>
              </a:custGeom>
              <a:solidFill>
                <a:srgbClr val="064D6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346994" cy="19344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628190" y="0"/>
              <a:ext cx="5856432" cy="1036359"/>
              <a:chOff x="0" y="0"/>
              <a:chExt cx="1156826" cy="20471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56826" cy="204713"/>
              </a:xfrm>
              <a:custGeom>
                <a:avLst/>
                <a:gdLst/>
                <a:ahLst/>
                <a:cxnLst/>
                <a:rect l="l" t="t" r="r" b="b"/>
                <a:pathLst>
                  <a:path w="1156826" h="204713">
                    <a:moveTo>
                      <a:pt x="89893" y="0"/>
                    </a:moveTo>
                    <a:lnTo>
                      <a:pt x="1066933" y="0"/>
                    </a:lnTo>
                    <a:cubicBezTo>
                      <a:pt x="1116580" y="0"/>
                      <a:pt x="1156826" y="40246"/>
                      <a:pt x="1156826" y="89893"/>
                    </a:cubicBezTo>
                    <a:lnTo>
                      <a:pt x="1156826" y="114820"/>
                    </a:lnTo>
                    <a:cubicBezTo>
                      <a:pt x="1156826" y="138661"/>
                      <a:pt x="1147355" y="161526"/>
                      <a:pt x="1130497" y="178384"/>
                    </a:cubicBezTo>
                    <a:cubicBezTo>
                      <a:pt x="1113639" y="195242"/>
                      <a:pt x="1090774" y="204713"/>
                      <a:pt x="1066933" y="204713"/>
                    </a:cubicBezTo>
                    <a:lnTo>
                      <a:pt x="89893" y="204713"/>
                    </a:lnTo>
                    <a:cubicBezTo>
                      <a:pt x="66052" y="204713"/>
                      <a:pt x="43187" y="195242"/>
                      <a:pt x="26329" y="178384"/>
                    </a:cubicBezTo>
                    <a:cubicBezTo>
                      <a:pt x="9471" y="161526"/>
                      <a:pt x="0" y="138661"/>
                      <a:pt x="0" y="114820"/>
                    </a:cubicBezTo>
                    <a:lnTo>
                      <a:pt x="0" y="89893"/>
                    </a:lnTo>
                    <a:cubicBezTo>
                      <a:pt x="0" y="66052"/>
                      <a:pt x="9471" y="43187"/>
                      <a:pt x="26329" y="26329"/>
                    </a:cubicBezTo>
                    <a:cubicBezTo>
                      <a:pt x="43187" y="9471"/>
                      <a:pt x="66052" y="0"/>
                      <a:pt x="89893" y="0"/>
                    </a:cubicBezTo>
                    <a:close/>
                  </a:path>
                </a:pathLst>
              </a:custGeom>
              <a:solidFill>
                <a:srgbClr val="004A98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156826" cy="2523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264791" y="1516828"/>
              <a:ext cx="2583230" cy="2583230"/>
            </a:xfrm>
            <a:custGeom>
              <a:avLst/>
              <a:gdLst/>
              <a:ahLst/>
              <a:cxnLst/>
              <a:rect l="l" t="t" r="r" b="b"/>
              <a:pathLst>
                <a:path w="2583230" h="2583230">
                  <a:moveTo>
                    <a:pt x="0" y="0"/>
                  </a:moveTo>
                  <a:lnTo>
                    <a:pt x="2583230" y="0"/>
                  </a:lnTo>
                  <a:lnTo>
                    <a:pt x="2583230" y="2583230"/>
                  </a:lnTo>
                  <a:lnTo>
                    <a:pt x="0" y="2583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628189" y="5174350"/>
              <a:ext cx="2910881" cy="8900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dirty="0">
                  <a:solidFill>
                    <a:srgbClr val="FFDE59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Benefits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70322" y="6172674"/>
              <a:ext cx="6172167" cy="2758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5312" lvl="1" indent="-272656" algn="l">
                <a:lnSpc>
                  <a:spcPts val="4218"/>
                </a:lnSpc>
                <a:buFont typeface="Arial"/>
                <a:buChar char="•"/>
              </a:pPr>
              <a:r>
                <a:rPr lang="en-US" sz="2525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Collecting required information from the clients.</a:t>
              </a:r>
            </a:p>
            <a:p>
              <a:pPr marL="545312" lvl="1" indent="-272656" algn="l">
                <a:lnSpc>
                  <a:spcPts val="4218"/>
                </a:lnSpc>
                <a:buFont typeface="Arial"/>
                <a:buChar char="•"/>
              </a:pPr>
              <a:r>
                <a:rPr lang="en-US" sz="2525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Makes website more professional.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743150" y="2233016"/>
            <a:ext cx="3313060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Contact Form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813123" y="2248443"/>
            <a:ext cx="5252300" cy="7299165"/>
            <a:chOff x="0" y="0"/>
            <a:chExt cx="7003066" cy="973222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260860"/>
              <a:ext cx="7003066" cy="9471360"/>
              <a:chOff x="0" y="0"/>
              <a:chExt cx="1383322" cy="18708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383322" cy="1870886"/>
              </a:xfrm>
              <a:custGeom>
                <a:avLst/>
                <a:gdLst/>
                <a:ahLst/>
                <a:cxnLst/>
                <a:rect l="l" t="t" r="r" b="b"/>
                <a:pathLst>
                  <a:path w="1383322" h="1870886">
                    <a:moveTo>
                      <a:pt x="44220" y="0"/>
                    </a:moveTo>
                    <a:lnTo>
                      <a:pt x="1339102" y="0"/>
                    </a:lnTo>
                    <a:cubicBezTo>
                      <a:pt x="1350830" y="0"/>
                      <a:pt x="1362077" y="4659"/>
                      <a:pt x="1370370" y="12952"/>
                    </a:cubicBezTo>
                    <a:cubicBezTo>
                      <a:pt x="1378663" y="21245"/>
                      <a:pt x="1383322" y="32492"/>
                      <a:pt x="1383322" y="44220"/>
                    </a:cubicBezTo>
                    <a:lnTo>
                      <a:pt x="1383322" y="1826666"/>
                    </a:lnTo>
                    <a:cubicBezTo>
                      <a:pt x="1383322" y="1838394"/>
                      <a:pt x="1378663" y="1849641"/>
                      <a:pt x="1370370" y="1857934"/>
                    </a:cubicBezTo>
                    <a:cubicBezTo>
                      <a:pt x="1362077" y="1866227"/>
                      <a:pt x="1350830" y="1870886"/>
                      <a:pt x="1339102" y="1870886"/>
                    </a:cubicBezTo>
                    <a:lnTo>
                      <a:pt x="44220" y="1870886"/>
                    </a:lnTo>
                    <a:cubicBezTo>
                      <a:pt x="32492" y="1870886"/>
                      <a:pt x="21245" y="1866227"/>
                      <a:pt x="12952" y="1857934"/>
                    </a:cubicBezTo>
                    <a:cubicBezTo>
                      <a:pt x="4659" y="1849641"/>
                      <a:pt x="0" y="1838394"/>
                      <a:pt x="0" y="1826666"/>
                    </a:cubicBezTo>
                    <a:lnTo>
                      <a:pt x="0" y="44220"/>
                    </a:lnTo>
                    <a:cubicBezTo>
                      <a:pt x="0" y="32492"/>
                      <a:pt x="4659" y="21245"/>
                      <a:pt x="12952" y="12952"/>
                    </a:cubicBezTo>
                    <a:cubicBezTo>
                      <a:pt x="21245" y="4659"/>
                      <a:pt x="32492" y="0"/>
                      <a:pt x="44220" y="0"/>
                    </a:cubicBezTo>
                    <a:close/>
                  </a:path>
                </a:pathLst>
              </a:custGeom>
              <a:solidFill>
                <a:srgbClr val="064D6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383322" cy="19185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574882" y="0"/>
              <a:ext cx="5856432" cy="1036359"/>
              <a:chOff x="0" y="0"/>
              <a:chExt cx="1156826" cy="20471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56826" cy="204713"/>
              </a:xfrm>
              <a:custGeom>
                <a:avLst/>
                <a:gdLst/>
                <a:ahLst/>
                <a:cxnLst/>
                <a:rect l="l" t="t" r="r" b="b"/>
                <a:pathLst>
                  <a:path w="1156826" h="204713">
                    <a:moveTo>
                      <a:pt x="89893" y="0"/>
                    </a:moveTo>
                    <a:lnTo>
                      <a:pt x="1066933" y="0"/>
                    </a:lnTo>
                    <a:cubicBezTo>
                      <a:pt x="1116580" y="0"/>
                      <a:pt x="1156826" y="40246"/>
                      <a:pt x="1156826" y="89893"/>
                    </a:cubicBezTo>
                    <a:lnTo>
                      <a:pt x="1156826" y="114820"/>
                    </a:lnTo>
                    <a:cubicBezTo>
                      <a:pt x="1156826" y="138661"/>
                      <a:pt x="1147355" y="161526"/>
                      <a:pt x="1130497" y="178384"/>
                    </a:cubicBezTo>
                    <a:cubicBezTo>
                      <a:pt x="1113639" y="195242"/>
                      <a:pt x="1090774" y="204713"/>
                      <a:pt x="1066933" y="204713"/>
                    </a:cubicBezTo>
                    <a:lnTo>
                      <a:pt x="89893" y="204713"/>
                    </a:lnTo>
                    <a:cubicBezTo>
                      <a:pt x="66052" y="204713"/>
                      <a:pt x="43187" y="195242"/>
                      <a:pt x="26329" y="178384"/>
                    </a:cubicBezTo>
                    <a:cubicBezTo>
                      <a:pt x="9471" y="161526"/>
                      <a:pt x="0" y="138661"/>
                      <a:pt x="0" y="114820"/>
                    </a:cubicBezTo>
                    <a:lnTo>
                      <a:pt x="0" y="89893"/>
                    </a:lnTo>
                    <a:cubicBezTo>
                      <a:pt x="0" y="66052"/>
                      <a:pt x="9471" y="43187"/>
                      <a:pt x="26329" y="26329"/>
                    </a:cubicBezTo>
                    <a:cubicBezTo>
                      <a:pt x="43187" y="9471"/>
                      <a:pt x="66052" y="0"/>
                      <a:pt x="89893" y="0"/>
                    </a:cubicBezTo>
                    <a:close/>
                  </a:path>
                </a:pathLst>
              </a:custGeom>
              <a:solidFill>
                <a:srgbClr val="004A98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156826" cy="2523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203350" y="1770504"/>
              <a:ext cx="2596367" cy="2596367"/>
            </a:xfrm>
            <a:custGeom>
              <a:avLst/>
              <a:gdLst/>
              <a:ahLst/>
              <a:cxnLst/>
              <a:rect l="l" t="t" r="r" b="b"/>
              <a:pathLst>
                <a:path w="2596367" h="2596367">
                  <a:moveTo>
                    <a:pt x="0" y="0"/>
                  </a:moveTo>
                  <a:lnTo>
                    <a:pt x="2596367" y="0"/>
                  </a:lnTo>
                  <a:lnTo>
                    <a:pt x="2596367" y="2596367"/>
                  </a:lnTo>
                  <a:lnTo>
                    <a:pt x="0" y="2596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574883" y="5232105"/>
              <a:ext cx="2596366" cy="8900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4000" dirty="0">
                  <a:solidFill>
                    <a:srgbClr val="FFDE59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Benefits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87441" y="6179534"/>
              <a:ext cx="6428184" cy="2758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45312" lvl="1" indent="-272656" algn="l">
                <a:lnSpc>
                  <a:spcPts val="4218"/>
                </a:lnSpc>
                <a:buFont typeface="Arial"/>
                <a:buChar char="•"/>
              </a:pPr>
              <a:r>
                <a:rPr lang="en-US" sz="2525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Instant messaging feature for </a:t>
              </a:r>
            </a:p>
            <a:p>
              <a:pPr algn="l">
                <a:lnSpc>
                  <a:spcPts val="4218"/>
                </a:lnSpc>
              </a:pPr>
              <a:r>
                <a:rPr lang="en-US" sz="2525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    immediate assistance.</a:t>
              </a:r>
            </a:p>
            <a:p>
              <a:pPr marL="545312" lvl="1" indent="-272656" algn="l">
                <a:lnSpc>
                  <a:spcPts val="4218"/>
                </a:lnSpc>
                <a:buFont typeface="Arial"/>
                <a:buChar char="•"/>
              </a:pPr>
              <a:r>
                <a:rPr lang="en-US" sz="2525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Chatbot for quick answers to common questions.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338790" y="2233016"/>
            <a:ext cx="4159836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Chat Integration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2640" y="1443808"/>
            <a:ext cx="4259045" cy="420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New Features with Benefits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-662556" y="-1099624"/>
            <a:ext cx="1028700" cy="12106100"/>
            <a:chOff x="0" y="0"/>
            <a:chExt cx="1371600" cy="16141467"/>
          </a:xfrm>
        </p:grpSpPr>
        <p:sp>
          <p:nvSpPr>
            <p:cNvPr id="27" name="Freeform 27"/>
            <p:cNvSpPr/>
            <p:nvPr/>
          </p:nvSpPr>
          <p:spPr>
            <a:xfrm>
              <a:off x="0" y="12914173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9681882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0" y="6454588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0" y="3227294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 rot="-2454813">
            <a:off x="15935295" y="8154767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7773650" y="-714585"/>
            <a:ext cx="1028700" cy="12106100"/>
            <a:chOff x="0" y="0"/>
            <a:chExt cx="1371600" cy="16141467"/>
          </a:xfrm>
        </p:grpSpPr>
        <p:sp>
          <p:nvSpPr>
            <p:cNvPr id="34" name="Freeform 34"/>
            <p:cNvSpPr/>
            <p:nvPr/>
          </p:nvSpPr>
          <p:spPr>
            <a:xfrm>
              <a:off x="0" y="12914173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0" y="9681882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6454588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0" y="3227294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Freeform 39"/>
          <p:cNvSpPr/>
          <p:nvPr/>
        </p:nvSpPr>
        <p:spPr>
          <a:xfrm rot="-2454813">
            <a:off x="-2011035" y="-202003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514350" y="-11504729"/>
            <a:ext cx="1028700" cy="12106100"/>
            <a:chOff x="0" y="0"/>
            <a:chExt cx="1371600" cy="16141467"/>
          </a:xfrm>
        </p:grpSpPr>
        <p:sp>
          <p:nvSpPr>
            <p:cNvPr id="41" name="Freeform 41"/>
            <p:cNvSpPr/>
            <p:nvPr/>
          </p:nvSpPr>
          <p:spPr>
            <a:xfrm>
              <a:off x="0" y="12914173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0" y="9681882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0" y="6454588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0" y="3227294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1371600" cy="3227294"/>
            </a:xfrm>
            <a:custGeom>
              <a:avLst/>
              <a:gdLst/>
              <a:ahLst/>
              <a:cxnLst/>
              <a:rect l="l" t="t" r="r" b="b"/>
              <a:pathLst>
                <a:path w="1371600" h="3227294">
                  <a:moveTo>
                    <a:pt x="0" y="0"/>
                  </a:moveTo>
                  <a:lnTo>
                    <a:pt x="1371600" y="0"/>
                  </a:lnTo>
                  <a:lnTo>
                    <a:pt x="1371600" y="3227294"/>
                  </a:lnTo>
                  <a:lnTo>
                    <a:pt x="0" y="3227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54813">
            <a:off x="-1722081" y="-2152609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1" y="0"/>
                </a:lnTo>
                <a:lnTo>
                  <a:pt x="4705411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4813">
            <a:off x="15935295" y="8732386"/>
            <a:ext cx="4705411" cy="3723156"/>
          </a:xfrm>
          <a:custGeom>
            <a:avLst/>
            <a:gdLst/>
            <a:ahLst/>
            <a:cxnLst/>
            <a:rect l="l" t="t" r="r" b="b"/>
            <a:pathLst>
              <a:path w="4705411" h="3723156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01237" y="2943208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7" y="0"/>
                </a:lnTo>
                <a:lnTo>
                  <a:pt x="2318147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772882" y="3502776"/>
            <a:ext cx="825654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062609" y="5676186"/>
            <a:ext cx="2497827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242163" y="5032558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8772882" y="8216582"/>
            <a:ext cx="787554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7289549" y="7540838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007747" y="6603120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9550911" y="4280433"/>
            <a:ext cx="2031218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12" name="Freeform 12"/>
          <p:cNvSpPr/>
          <p:nvPr/>
        </p:nvSpPr>
        <p:spPr>
          <a:xfrm>
            <a:off x="10007747" y="3720865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rot="-5400000">
            <a:off x="7205913" y="5871585"/>
            <a:ext cx="4737619" cy="0"/>
          </a:xfrm>
          <a:prstGeom prst="line">
            <a:avLst/>
          </a:prstGeom>
          <a:ln w="28575" cap="flat">
            <a:solidFill>
              <a:srgbClr val="3C567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550911" y="7093902"/>
            <a:ext cx="1740915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grpSp>
        <p:nvGrpSpPr>
          <p:cNvPr id="15" name="Group 15"/>
          <p:cNvGrpSpPr/>
          <p:nvPr/>
        </p:nvGrpSpPr>
        <p:grpSpPr>
          <a:xfrm>
            <a:off x="7555123" y="2820718"/>
            <a:ext cx="1537008" cy="1392690"/>
            <a:chOff x="0" y="0"/>
            <a:chExt cx="2550919" cy="2311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0229947" y="3502776"/>
            <a:ext cx="1537008" cy="1392690"/>
            <a:chOff x="0" y="0"/>
            <a:chExt cx="2550919" cy="2311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521045" y="4958592"/>
            <a:ext cx="1537008" cy="1392690"/>
            <a:chOff x="0" y="0"/>
            <a:chExt cx="2550919" cy="2311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555123" y="7520237"/>
            <a:ext cx="1537008" cy="1392690"/>
            <a:chOff x="0" y="0"/>
            <a:chExt cx="2550919" cy="2311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29947" y="6397557"/>
            <a:ext cx="1537008" cy="1392690"/>
            <a:chOff x="0" y="0"/>
            <a:chExt cx="2550919" cy="2311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64D6D"/>
            </a:solidFill>
          </p:spPr>
        </p:sp>
      </p:grpSp>
      <p:sp>
        <p:nvSpPr>
          <p:cNvPr id="25" name="Freeform 25"/>
          <p:cNvSpPr/>
          <p:nvPr/>
        </p:nvSpPr>
        <p:spPr>
          <a:xfrm>
            <a:off x="17655029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398075" y="7866529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7655029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-398075" y="5442312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655029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-398075" y="302184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7655029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-398075" y="601371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0"/>
                </a:lnTo>
                <a:lnTo>
                  <a:pt x="0" y="242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7655029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-398075" y="-1819100"/>
            <a:ext cx="1028700" cy="2420471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940581" y="3104631"/>
            <a:ext cx="766093" cy="824865"/>
          </a:xfrm>
          <a:custGeom>
            <a:avLst/>
            <a:gdLst/>
            <a:ahLst/>
            <a:cxnLst/>
            <a:rect l="l" t="t" r="r" b="b"/>
            <a:pathLst>
              <a:path w="766093" h="824865">
                <a:moveTo>
                  <a:pt x="0" y="0"/>
                </a:moveTo>
                <a:lnTo>
                  <a:pt x="766093" y="0"/>
                </a:lnTo>
                <a:lnTo>
                  <a:pt x="766093" y="824865"/>
                </a:lnTo>
                <a:lnTo>
                  <a:pt x="0" y="82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6845685" y="5211073"/>
            <a:ext cx="887728" cy="887728"/>
          </a:xfrm>
          <a:custGeom>
            <a:avLst/>
            <a:gdLst/>
            <a:ahLst/>
            <a:cxnLst/>
            <a:rect l="l" t="t" r="r" b="b"/>
            <a:pathLst>
              <a:path w="887728" h="887728">
                <a:moveTo>
                  <a:pt x="0" y="0"/>
                </a:moveTo>
                <a:lnTo>
                  <a:pt x="887728" y="0"/>
                </a:lnTo>
                <a:lnTo>
                  <a:pt x="887728" y="887728"/>
                </a:lnTo>
                <a:lnTo>
                  <a:pt x="0" y="887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7940581" y="7833536"/>
            <a:ext cx="766093" cy="766093"/>
          </a:xfrm>
          <a:custGeom>
            <a:avLst/>
            <a:gdLst/>
            <a:ahLst/>
            <a:cxnLst/>
            <a:rect l="l" t="t" r="r" b="b"/>
            <a:pathLst>
              <a:path w="766093" h="766093">
                <a:moveTo>
                  <a:pt x="0" y="0"/>
                </a:moveTo>
                <a:lnTo>
                  <a:pt x="766093" y="0"/>
                </a:lnTo>
                <a:lnTo>
                  <a:pt x="766093" y="766093"/>
                </a:lnTo>
                <a:lnTo>
                  <a:pt x="0" y="766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0561406" y="3793215"/>
            <a:ext cx="874091" cy="811812"/>
          </a:xfrm>
          <a:custGeom>
            <a:avLst/>
            <a:gdLst/>
            <a:ahLst/>
            <a:cxnLst/>
            <a:rect l="l" t="t" r="r" b="b"/>
            <a:pathLst>
              <a:path w="874091" h="811812">
                <a:moveTo>
                  <a:pt x="0" y="0"/>
                </a:moveTo>
                <a:lnTo>
                  <a:pt x="874090" y="0"/>
                </a:lnTo>
                <a:lnTo>
                  <a:pt x="874090" y="811812"/>
                </a:lnTo>
                <a:lnTo>
                  <a:pt x="0" y="81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0588542" y="6652547"/>
            <a:ext cx="819817" cy="882711"/>
          </a:xfrm>
          <a:custGeom>
            <a:avLst/>
            <a:gdLst/>
            <a:ahLst/>
            <a:cxnLst/>
            <a:rect l="l" t="t" r="r" b="b"/>
            <a:pathLst>
              <a:path w="819817" h="882711">
                <a:moveTo>
                  <a:pt x="0" y="0"/>
                </a:moveTo>
                <a:lnTo>
                  <a:pt x="819818" y="0"/>
                </a:lnTo>
                <a:lnTo>
                  <a:pt x="819818" y="882711"/>
                </a:lnTo>
                <a:lnTo>
                  <a:pt x="0" y="8827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076325" y="2927075"/>
            <a:ext cx="500936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Phase 1: Project Initiation and Planning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76325" y="3480795"/>
            <a:ext cx="5009367" cy="57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sz="1599" spc="8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Documenting project requirements and obtaining layout approval from stakeholders.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5182354"/>
            <a:ext cx="469911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Phase 3: Project Preview and Review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5786381"/>
            <a:ext cx="5009367" cy="57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sz="1599" spc="8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Presenting a preliminary preview of the project to clients for feedback and validation.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76325" y="7608239"/>
            <a:ext cx="554647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Phase 5: Comprehensive Testing and Quality Assurance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07871" y="8552004"/>
            <a:ext cx="5813174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 spc="8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Conducting thorough testing and validation across all aspects of the project to ensure functionality, performance, and user satisfaction.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203384" y="3595040"/>
            <a:ext cx="4902866" cy="35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46"/>
              </a:lnSpc>
              <a:spcBef>
                <a:spcPct val="0"/>
              </a:spcBef>
            </a:pPr>
            <a:r>
              <a:rPr lang="en-US" sz="2104">
                <a:solidFill>
                  <a:srgbClr val="0D0D0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Phase 2: Data Collection and Integration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183034" y="4292607"/>
            <a:ext cx="5055916" cy="57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sz="1599" spc="8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Gathering necessary data and inputs from clients to integrate into the project framework.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203384" y="6397698"/>
            <a:ext cx="515514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D0D0D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Phase 4: Client Feedback and Iteration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233680" y="6894127"/>
            <a:ext cx="5055916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sz="1599" spc="8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Collecting and incorporating client reviews to refine and enhance the project as per their requirements.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76325" y="924511"/>
            <a:ext cx="4651488" cy="850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Project 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476</Words>
  <Application>Microsoft Office PowerPoint</Application>
  <PresentationFormat>Custom</PresentationFormat>
  <Paragraphs>95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Canva Sans Bold</vt:lpstr>
      <vt:lpstr>Canva Sans Bold Italics</vt:lpstr>
      <vt:lpstr>Proxima Nova</vt:lpstr>
      <vt:lpstr>Arial</vt:lpstr>
      <vt:lpstr>Calibri</vt:lpstr>
      <vt:lpstr>Canva Sans</vt:lpstr>
      <vt:lpstr>Proxima Nova Bold</vt:lpstr>
      <vt:lpstr>Proxima Nova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Grafikos Web Enhancement PPT (Final)</dc:title>
  <cp:lastModifiedBy>Sriram S</cp:lastModifiedBy>
  <cp:revision>2</cp:revision>
  <dcterms:created xsi:type="dcterms:W3CDTF">2006-08-16T00:00:00Z</dcterms:created>
  <dcterms:modified xsi:type="dcterms:W3CDTF">2024-07-14T13:36:34Z</dcterms:modified>
  <dc:identifier>DAGJxtLUr_w</dc:identifier>
</cp:coreProperties>
</file>